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57" r:id="rId4"/>
    <p:sldId id="259" r:id="rId5"/>
    <p:sldId id="263" r:id="rId6"/>
    <p:sldId id="260" r:id="rId7"/>
    <p:sldId id="261" r:id="rId8"/>
    <p:sldId id="264" r:id="rId9"/>
    <p:sldId id="268" r:id="rId10"/>
    <p:sldId id="267" r:id="rId11"/>
    <p:sldId id="269" r:id="rId12"/>
    <p:sldId id="262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8" autoAdjust="0"/>
    <p:restoredTop sz="94660"/>
  </p:normalViewPr>
  <p:slideViewPr>
    <p:cSldViewPr snapToGrid="0">
      <p:cViewPr varScale="1">
        <p:scale>
          <a:sx n="57" d="100"/>
          <a:sy n="57" d="100"/>
        </p:scale>
        <p:origin x="78" y="8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10.png>
</file>

<file path=ppt/media/image2.jpeg>
</file>

<file path=ppt/media/image3.png>
</file>

<file path=ppt/media/image4.jp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D031D0-DD96-4C92-9906-74428D667A40}" type="datetimeFigureOut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5414-730E-4DE4-B2E1-1B5A817B48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238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59DBDD-8D69-4456-A9F3-5A234485B6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15AFF10-133B-4854-B15B-F61BC58270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91FB96-E73B-4EF9-8CFA-249CF1E6C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9812A-AA68-4DAD-9D9B-89250ED11150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338D7D-E41C-44CB-9C9A-32448336E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B2582F-C001-493A-BF16-BA3BCADD9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8627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D23448-88E8-462E-81D9-ACCD3B88B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6554C4A-96E2-47CC-9CD8-4AD832DC4F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431E4A-AC5F-4E91-80F4-259F136A3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47065-3D73-444D-A4C7-04B7105BDAE9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3639EF-3FDE-40CF-B1FF-A3BF95D39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9A9CE3-BDE0-42E2-B9DF-AD75254BC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5635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ACD7B5D-A4C1-4F13-90E6-75B69943F8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C109ECB-4E2B-406F-8696-71B3D0CEE1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4E3CB1-F7C2-4168-8504-E1E131046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F81C6-5384-4B60-8710-EEF573DE0548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AFDDA7-C893-465D-A9D0-76961A418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569AB8-1142-4EB3-8BB0-53DC29963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829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B03421-E917-4BC7-AF1C-56E1B745F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F71E01-531D-4E87-82B7-22DCA601F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C13891-06F1-42FD-AE77-DBEF0F57C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40409-CA97-4D3E-9B34-6B10FECC2143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3B8CDB-7FAF-41ED-9A07-DE85E8529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094249-9DCE-4682-BE1E-A54EEE7CB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079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6B4F5E-03E9-4E98-8B39-5ECB0D490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7A75C0-C8EE-4712-B17D-4E255FCAA7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382DFB-9999-4F38-BE53-3108C8883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0D982-CC7E-49EB-8E89-0B2D9C7D775B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C9F0B9-1A04-4381-A3B7-949AFF560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09921C-0721-4833-AA48-1C6E3BF7D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438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44DA69-2F30-4533-890D-80C15CC92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38ED0B-8C9F-42DD-A9BC-57BCE9921D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695EC8-C250-49FC-9594-75DA25A929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08B048F-F262-4F5B-B3F3-D085B35D2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1DB77-EA32-4F03-98A0-DB9C773CADC9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C174EC5-4311-4DFC-816C-9B2A7EC17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B09AF4-92EA-475B-9FA4-0F820494E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6468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01F909-6F0B-429E-9D1E-2E2D2C36D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CB102EE-B6A8-46A1-9E70-381C9D6E01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91FE857-6397-470B-86D5-759513C6D1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7158EF7-A782-459A-A697-47342D7B0E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BC17A81-8978-48C4-A623-BB555272CA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726D9B9-79E6-4267-B762-9C0E7FEC2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61C07-B01B-4030-85E3-75D784676737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E6820BC-62E5-4E8D-8652-239E2C059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3F2F6A7-B7EF-4ACD-889E-F5E02E666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0354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C93BC5-D9D7-416A-B8FA-6ECB4BCB3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FA7D869-B1F8-4C4F-91D0-B0E82FE80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5D1B-9970-4F29-B6EA-825122CB5D88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F226613-2266-49D8-BF6E-B75F3B697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59B6EA7-744B-4908-BF65-B48313785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8443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4FC35C1-6CF7-448A-B39B-3BBED45E0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FEFA2-9616-42DE-9E85-4B09E353EAED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F243EBA-3E1E-4616-9E25-0F6442E0F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F95CE6C-651E-4D10-AB02-FA3BBEBF6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7450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D0502D-8DDA-4A1B-8300-F850D7FED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36E8FA-F6C0-442D-BACF-B9C572B6B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4A26950-08C2-46BF-A9F9-C63E62E14B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BECE6E-3F46-4C2F-A074-CBB1998AE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0FB6F-3A1A-4E1C-A482-1741DC6EDF4E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C17394-233D-42CB-A03D-6CCC074AC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912FC72-1D4F-411D-AF2B-A1C144E6A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9C9226-7C52-4776-A846-EECCF7EFC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3187ABD-DCF3-42DB-81FE-96CEB000BA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520E438-E6C0-4AC6-B325-7399F01D03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7D8FB3-E208-4537-B38A-8EB11D8AF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6DF4C-D834-4112-AF34-F9006D759011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BD178B-E688-403E-9D02-ECD9DB192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6CF901-238B-4565-AF4C-3FBA13226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9705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8FF5F37-6BF3-4491-8333-C640DE309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58DEB8-0D3D-47D6-82E7-677BEA0E81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33B3C7-1904-4B23-A1C0-17EC1DE2C1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DA425E-3C96-4742-B1CF-C0102024F679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9BCCF2-A3DF-4E41-BDB6-624B582391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03845D-E21D-49ED-9818-2F7B5430CC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24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80D65B8-8D34-465D-8EB2-4D005138BEEF}"/>
              </a:ext>
            </a:extLst>
          </p:cNvPr>
          <p:cNvSpPr txBox="1"/>
          <p:nvPr/>
        </p:nvSpPr>
        <p:spPr>
          <a:xfrm>
            <a:off x="772732" y="1764406"/>
            <a:ext cx="5950668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2800" b="1" dirty="0">
              <a:latin typeface="Helvetica" panose="020B0604020202030204" pitchFamily="34" charset="0"/>
            </a:endParaRPr>
          </a:p>
          <a:p>
            <a:r>
              <a:rPr lang="en-US" altLang="ko-KR" sz="2800" b="1" dirty="0">
                <a:latin typeface="Helvetica" panose="020B0604020202030204" pitchFamily="34" charset="0"/>
              </a:rPr>
              <a:t>INTERACTION PROGRAMMING 1 </a:t>
            </a:r>
          </a:p>
          <a:p>
            <a:r>
              <a:rPr lang="ko-KR" altLang="en-US" sz="2400" b="1" dirty="0">
                <a:latin typeface="Helvetica" panose="020B0604020202030204" pitchFamily="34" charset="0"/>
              </a:rPr>
              <a:t>인터랙션 프로그래밍</a:t>
            </a:r>
            <a:endParaRPr lang="en-US" altLang="ko-KR" sz="2400" b="1" dirty="0">
              <a:latin typeface="Helvetica" panose="020B0604020202030204" pitchFamily="34" charset="0"/>
            </a:endParaRPr>
          </a:p>
          <a:p>
            <a:r>
              <a:rPr lang="ko-KR" altLang="en-US" sz="1400" dirty="0">
                <a:latin typeface="Helvetica" panose="020B0604020202030204" pitchFamily="34" charset="0"/>
              </a:rPr>
              <a:t>인터랙션 사이트</a:t>
            </a:r>
            <a:endParaRPr lang="en-US" altLang="ko-KR" sz="1400" dirty="0">
              <a:latin typeface="Helvetica" panose="020B0604020202030204" pitchFamily="34" charset="0"/>
            </a:endParaRPr>
          </a:p>
          <a:p>
            <a:r>
              <a:rPr lang="en-US" altLang="ko-KR" sz="1400" dirty="0">
                <a:latin typeface="Helvetica" panose="020B0604020202030204" pitchFamily="34" charset="0"/>
              </a:rPr>
              <a:t>2019. 6. 19</a:t>
            </a:r>
          </a:p>
          <a:p>
            <a:endParaRPr lang="en-US" altLang="ko-KR" sz="1400" dirty="0">
              <a:latin typeface="Helvetica" panose="020B0604020202030204" pitchFamily="34" charset="0"/>
            </a:endParaRPr>
          </a:p>
          <a:p>
            <a:endParaRPr lang="en-US" altLang="ko-KR" sz="1400" dirty="0">
              <a:latin typeface="Helvetica" panose="020B0604020202030204" pitchFamily="34" charset="0"/>
            </a:endParaRPr>
          </a:p>
          <a:p>
            <a:r>
              <a:rPr lang="en-US" altLang="ko-KR" sz="1400" dirty="0">
                <a:latin typeface="Helvetica" panose="020B0604020202030204" pitchFamily="34" charset="0"/>
              </a:rPr>
              <a:t>21861078_</a:t>
            </a:r>
            <a:r>
              <a:rPr lang="ko-KR" altLang="en-US" sz="1400" dirty="0">
                <a:latin typeface="Helvetica" panose="020B0604020202030204" pitchFamily="34" charset="0"/>
              </a:rPr>
              <a:t>오채명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040677C-27F5-468F-9CAB-87C6AE018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80187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9EF7330-819A-4847-9D53-998D39B7D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44C2C3-04E9-4D9B-8111-7B2D3C890AB5}"/>
              </a:ext>
            </a:extLst>
          </p:cNvPr>
          <p:cNvSpPr txBox="1"/>
          <p:nvPr/>
        </p:nvSpPr>
        <p:spPr>
          <a:xfrm>
            <a:off x="141667" y="42167"/>
            <a:ext cx="1651414" cy="4542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bg1"/>
                </a:solidFill>
              </a:rPr>
              <a:t>사이트 디자인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7983287-1DFB-4663-BEA2-74601C99B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110" y="2424338"/>
            <a:ext cx="3689688" cy="200932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4C41710-5D2C-4745-9C71-B306FB5D73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697" y="0"/>
            <a:ext cx="3610605" cy="68580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7D955BC-3B3A-44B1-8AD7-6C73BE948D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8201" y="0"/>
            <a:ext cx="25943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865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F13FB85-89C9-4C15-A169-D5087107E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1067" y="-1"/>
            <a:ext cx="9160933" cy="6873385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softEdge rad="673100"/>
          </a:effec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738DA68-1EE5-4690-9368-211231BD4291}"/>
              </a:ext>
            </a:extLst>
          </p:cNvPr>
          <p:cNvSpPr/>
          <p:nvPr/>
        </p:nvSpPr>
        <p:spPr>
          <a:xfrm>
            <a:off x="3149600" y="-1"/>
            <a:ext cx="9042400" cy="6858001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6B4DBC0-A27A-46A2-A825-86C78C0DD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A036E3-4F83-44C5-9DAB-69E76D0EB7B2}"/>
              </a:ext>
            </a:extLst>
          </p:cNvPr>
          <p:cNvSpPr txBox="1"/>
          <p:nvPr/>
        </p:nvSpPr>
        <p:spPr>
          <a:xfrm>
            <a:off x="141667" y="42167"/>
            <a:ext cx="877163" cy="4542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bg1"/>
                </a:solidFill>
              </a:rPr>
              <a:t>마치며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105C0F-D8C4-453C-A39A-5D9DC382821F}"/>
              </a:ext>
            </a:extLst>
          </p:cNvPr>
          <p:cNvSpPr txBox="1"/>
          <p:nvPr/>
        </p:nvSpPr>
        <p:spPr>
          <a:xfrm>
            <a:off x="1060807" y="2282529"/>
            <a:ext cx="1007038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이번 프로젝트를 진행하면서 느낀 제일 첫번째는 내가 아는게 정말 아는 것이 아니라는 점이다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이것 저것 해보고 싶은 기능이나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예쁜 모양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멋진 이펙트를 써보고 싶은데 만드는 방법을 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알아도 어디서 오류가 나버릴지 모르니 너무 스트레스 받았던 것 같다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r>
              <a:rPr lang="ko-KR" altLang="en-US" dirty="0">
                <a:solidFill>
                  <a:schemeClr val="bg1"/>
                </a:solidFill>
              </a:rPr>
              <a:t>  하지만 수업시간때 배운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것이나 찾아본 코드를 사용하면서 몰랐던 부분도 알게 되고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어디를 어떻게 고쳐야 하는지 좀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더 잘 알 수 있게 된 것 같다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다만 진행하면서 이런저런 오류로 하고싶었던 디자인을 표현해내지 못한 것이 너무 아쉽다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내가 조금 더 똑똑해서 머릿속 그대로 표현하면 얼마나 좋을까 하는 생각이 든다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098724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otoroì ëí ì´ë¯¸ì§ ê²ìê²°ê³¼">
            <a:extLst>
              <a:ext uri="{FF2B5EF4-FFF2-40B4-BE49-F238E27FC236}">
                <a16:creationId xmlns:a16="http://schemas.microsoft.com/office/drawing/2014/main" id="{DDB403D6-AACB-4ED5-883A-343C8810E2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65622" y="643467"/>
            <a:ext cx="4860755" cy="557106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024341D7-AC2F-4F5E-95D1-7431CA14CD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800" b="1" dirty="0">
                <a:solidFill>
                  <a:schemeClr val="tx1"/>
                </a:solidFill>
              </a:rPr>
              <a:t>감사합니다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F5070C3-BFC3-4A6A-8741-8192E9779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6EF41EF-ADC0-43BE-8916-7E353008986B}" type="slidenum">
              <a:rPr lang="ko-KR" altLang="en-US"/>
              <a:pPr>
                <a:spcAft>
                  <a:spcPts val="600"/>
                </a:spcAft>
              </a:pPr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576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B71D7A0-0759-4CDB-823A-7A2194931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48AF53-5A7A-4ABF-9EBC-E7FF66EDDF91}"/>
              </a:ext>
            </a:extLst>
          </p:cNvPr>
          <p:cNvSpPr txBox="1"/>
          <p:nvPr/>
        </p:nvSpPr>
        <p:spPr>
          <a:xfrm>
            <a:off x="141667" y="14166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목차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931322-B182-47D8-9ABF-D826248FEB43}"/>
              </a:ext>
            </a:extLst>
          </p:cNvPr>
          <p:cNvSpPr txBox="1"/>
          <p:nvPr/>
        </p:nvSpPr>
        <p:spPr>
          <a:xfrm>
            <a:off x="965915" y="1278641"/>
            <a:ext cx="2252540" cy="3882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프로젝트 명칭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주제 선정</a:t>
            </a:r>
            <a:endParaRPr lang="en-US" altLang="ko-KR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컨셉</a:t>
            </a:r>
            <a:endParaRPr lang="en-US" altLang="ko-KR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사이트 정보구조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동작할 기능 정리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사이트 디자인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마치며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3950EA1-05FD-4703-8988-F881840559D0}"/>
              </a:ext>
            </a:extLst>
          </p:cNvPr>
          <p:cNvCxnSpPr/>
          <p:nvPr/>
        </p:nvCxnSpPr>
        <p:spPr>
          <a:xfrm>
            <a:off x="656823" y="1313645"/>
            <a:ext cx="0" cy="391517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6337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9EF7330-819A-4847-9D53-998D39B7D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3</a:t>
            </a:fld>
            <a:endParaRPr lang="ko-KR" altLang="en-US"/>
          </a:p>
        </p:txBody>
      </p:sp>
      <p:graphicFrame>
        <p:nvGraphicFramePr>
          <p:cNvPr id="3" name="개체 2">
            <a:extLst>
              <a:ext uri="{FF2B5EF4-FFF2-40B4-BE49-F238E27FC236}">
                <a16:creationId xmlns:a16="http://schemas.microsoft.com/office/drawing/2014/main" id="{5A4B231F-ED9D-4224-8BA0-4D7E53096C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2316164"/>
              </p:ext>
            </p:extLst>
          </p:nvPr>
        </p:nvGraphicFramePr>
        <p:xfrm>
          <a:off x="7966656" y="4277814"/>
          <a:ext cx="3773510" cy="20785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name="Image" r:id="rId3" imgW="13002840" imgH="7314120" progId="Photoshop.Image.13">
                  <p:embed/>
                </p:oleObj>
              </mc:Choice>
              <mc:Fallback>
                <p:oleObj name="Image" r:id="rId3" imgW="13002840" imgH="7314120" progId="Photoshop.Image.13">
                  <p:embed/>
                  <p:pic>
                    <p:nvPicPr>
                      <p:cNvPr id="5" name="개체 4">
                        <a:extLst>
                          <a:ext uri="{FF2B5EF4-FFF2-40B4-BE49-F238E27FC236}">
                            <a16:creationId xmlns:a16="http://schemas.microsoft.com/office/drawing/2014/main" id="{734ECB2A-14B7-4332-AF2E-8FA948B0A72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66656" y="4277814"/>
                        <a:ext cx="3773510" cy="20785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D44C2C3-04E9-4D9B-8111-7B2D3C890AB5}"/>
              </a:ext>
            </a:extLst>
          </p:cNvPr>
          <p:cNvSpPr txBox="1"/>
          <p:nvPr/>
        </p:nvSpPr>
        <p:spPr>
          <a:xfrm>
            <a:off x="141667" y="42167"/>
            <a:ext cx="1651414" cy="4542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프로젝트 명칭</a:t>
            </a:r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7731232A-0D8E-428B-B877-E3021A6996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6284" y="2940705"/>
            <a:ext cx="3539427" cy="48829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-65067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ko-KR" sz="36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/>
                <a:ea typeface="inherit"/>
              </a:rPr>
              <a:t>こころ</a:t>
            </a:r>
            <a:r>
              <a:rPr kumimoji="0" lang="ko-KR" altLang="ko-KR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ko-KR" altLang="ko-KR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FD6086-A2A0-4C15-BCC3-600A5FCF2454}"/>
              </a:ext>
            </a:extLst>
          </p:cNvPr>
          <p:cNvSpPr txBox="1"/>
          <p:nvPr/>
        </p:nvSpPr>
        <p:spPr>
          <a:xfrm>
            <a:off x="4652334" y="2211917"/>
            <a:ext cx="28873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Helvetica" panose="020B0604020202030204" pitchFamily="34" charset="0"/>
              </a:rPr>
              <a:t>KOKORO</a:t>
            </a:r>
            <a:endParaRPr lang="ko-KR" altLang="en-US" sz="4800" dirty="0"/>
          </a:p>
        </p:txBody>
      </p:sp>
    </p:spTree>
    <p:extLst>
      <p:ext uri="{BB962C8B-B14F-4D97-AF65-F5344CB8AC3E}">
        <p14:creationId xmlns:p14="http://schemas.microsoft.com/office/powerpoint/2010/main" val="1155175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9EF7330-819A-4847-9D53-998D39B7D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44C2C3-04E9-4D9B-8111-7B2D3C890AB5}"/>
              </a:ext>
            </a:extLst>
          </p:cNvPr>
          <p:cNvSpPr txBox="1"/>
          <p:nvPr/>
        </p:nvSpPr>
        <p:spPr>
          <a:xfrm>
            <a:off x="141667" y="42167"/>
            <a:ext cx="1189749" cy="4542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주제 선정</a:t>
            </a:r>
            <a:endParaRPr lang="en-US" altLang="ko-KR" b="1" dirty="0"/>
          </a:p>
        </p:txBody>
      </p:sp>
      <p:pic>
        <p:nvPicPr>
          <p:cNvPr id="2052" name="Picture 4" descr="[ì´ìì§ í í ë¡] 6ì6ì¼ ì¬ê°ë´">
            <a:extLst>
              <a:ext uri="{FF2B5EF4-FFF2-40B4-BE49-F238E27FC236}">
                <a16:creationId xmlns:a16="http://schemas.microsoft.com/office/drawing/2014/main" id="{E62A7108-391A-4907-916C-4DB4A7B4C4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0061" y="1340327"/>
            <a:ext cx="2931878" cy="4177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5928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9EF7330-819A-4847-9D53-998D39B7D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44C2C3-04E9-4D9B-8111-7B2D3C890AB5}"/>
              </a:ext>
            </a:extLst>
          </p:cNvPr>
          <p:cNvSpPr txBox="1"/>
          <p:nvPr/>
        </p:nvSpPr>
        <p:spPr>
          <a:xfrm>
            <a:off x="141667" y="42167"/>
            <a:ext cx="1189749" cy="4542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주제 선정</a:t>
            </a:r>
            <a:endParaRPr lang="en-US" altLang="ko-KR" b="1" dirty="0"/>
          </a:p>
        </p:txBody>
      </p:sp>
      <p:pic>
        <p:nvPicPr>
          <p:cNvPr id="2052" name="Picture 4" descr="[ì´ìì§ í í ë¡] 6ì6ì¼ ì¬ê°ë´">
            <a:extLst>
              <a:ext uri="{FF2B5EF4-FFF2-40B4-BE49-F238E27FC236}">
                <a16:creationId xmlns:a16="http://schemas.microsoft.com/office/drawing/2014/main" id="{E62A7108-391A-4907-916C-4DB4A7B4C4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4262" y="1340326"/>
            <a:ext cx="2931878" cy="4177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tudio ghibliì ëí ì´ë¯¸ì§ ê²ìê²°ê³¼">
            <a:extLst>
              <a:ext uri="{FF2B5EF4-FFF2-40B4-BE49-F238E27FC236}">
                <a16:creationId xmlns:a16="http://schemas.microsoft.com/office/drawing/2014/main" id="{ECECDF57-C631-40FE-BB14-96116286EA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419" y="1150180"/>
            <a:ext cx="3029279" cy="1454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A9F92A5-C1C9-4985-8CE0-F8E30258B6B6}"/>
              </a:ext>
            </a:extLst>
          </p:cNvPr>
          <p:cNvSpPr txBox="1"/>
          <p:nvPr/>
        </p:nvSpPr>
        <p:spPr>
          <a:xfrm>
            <a:off x="6799919" y="2916450"/>
            <a:ext cx="3182281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이웃집 토토로 </a:t>
            </a:r>
            <a:r>
              <a:rPr lang="en-US" altLang="ko-KR" sz="2400" b="1" dirty="0"/>
              <a:t>(1988)</a:t>
            </a:r>
          </a:p>
          <a:p>
            <a:r>
              <a:rPr lang="ko-KR" altLang="en-US" dirty="0"/>
              <a:t>스튜디오 </a:t>
            </a:r>
            <a:r>
              <a:rPr lang="ko-KR" altLang="en-US" dirty="0" err="1"/>
              <a:t>지브리의</a:t>
            </a:r>
            <a:r>
              <a:rPr lang="ko-KR" altLang="en-US" dirty="0"/>
              <a:t> 대표작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감독 </a:t>
            </a:r>
            <a:r>
              <a:rPr lang="en-US" altLang="ko-KR" dirty="0"/>
              <a:t>– </a:t>
            </a:r>
            <a:r>
              <a:rPr lang="ko-KR" altLang="en-US" dirty="0"/>
              <a:t>미야자키 </a:t>
            </a:r>
            <a:r>
              <a:rPr lang="ko-KR" altLang="en-US" dirty="0" err="1"/>
              <a:t>하야오</a:t>
            </a:r>
            <a:endParaRPr lang="en-US" altLang="ko-KR" dirty="0"/>
          </a:p>
          <a:p>
            <a:r>
              <a:rPr lang="ko-KR" altLang="en-US" dirty="0"/>
              <a:t>음악 </a:t>
            </a:r>
            <a:r>
              <a:rPr lang="en-US" altLang="ko-KR" dirty="0"/>
              <a:t>– </a:t>
            </a:r>
            <a:r>
              <a:rPr lang="ko-KR" altLang="en-US" dirty="0" err="1"/>
              <a:t>히사이시</a:t>
            </a:r>
            <a:r>
              <a:rPr lang="ko-KR" altLang="en-US" dirty="0"/>
              <a:t> 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2001 </a:t>
            </a:r>
            <a:r>
              <a:rPr lang="ko-KR" altLang="en-US" dirty="0"/>
              <a:t>한국 개봉</a:t>
            </a:r>
            <a:endParaRPr lang="en-US" altLang="ko-KR" dirty="0"/>
          </a:p>
          <a:p>
            <a:r>
              <a:rPr lang="en-US" altLang="ko-KR" dirty="0"/>
              <a:t>2019 .06. 06 </a:t>
            </a:r>
            <a:r>
              <a:rPr lang="ko-KR" altLang="en-US" dirty="0"/>
              <a:t>재개봉</a:t>
            </a:r>
          </a:p>
        </p:txBody>
      </p:sp>
    </p:spTree>
    <p:extLst>
      <p:ext uri="{BB962C8B-B14F-4D97-AF65-F5344CB8AC3E}">
        <p14:creationId xmlns:p14="http://schemas.microsoft.com/office/powerpoint/2010/main" val="101549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9EF7330-819A-4847-9D53-998D39B7D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C046438-3799-4B45-9768-EB0A91EF72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44C2C3-04E9-4D9B-8111-7B2D3C890AB5}"/>
              </a:ext>
            </a:extLst>
          </p:cNvPr>
          <p:cNvSpPr txBox="1"/>
          <p:nvPr/>
        </p:nvSpPr>
        <p:spPr>
          <a:xfrm>
            <a:off x="141667" y="42167"/>
            <a:ext cx="646331" cy="4542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bg1"/>
                </a:solidFill>
              </a:rPr>
              <a:t>컨셉</a:t>
            </a:r>
            <a:endParaRPr lang="en-US" altLang="ko-KR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29AECC-03BE-48B3-86C4-B7C0938CA23B}"/>
              </a:ext>
            </a:extLst>
          </p:cNvPr>
          <p:cNvSpPr txBox="1"/>
          <p:nvPr/>
        </p:nvSpPr>
        <p:spPr>
          <a:xfrm>
            <a:off x="4012737" y="3136612"/>
            <a:ext cx="41665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dobe Caslon Pro" panose="0205050205050A020403" pitchFamily="18" charset="0"/>
              </a:rPr>
              <a:t>내용 소개에 충실하기</a:t>
            </a:r>
          </a:p>
        </p:txBody>
      </p:sp>
    </p:spTree>
    <p:extLst>
      <p:ext uri="{BB962C8B-B14F-4D97-AF65-F5344CB8AC3E}">
        <p14:creationId xmlns:p14="http://schemas.microsoft.com/office/powerpoint/2010/main" val="1857093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9EF7330-819A-4847-9D53-998D39B7D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44C2C3-04E9-4D9B-8111-7B2D3C890AB5}"/>
              </a:ext>
            </a:extLst>
          </p:cNvPr>
          <p:cNvSpPr txBox="1"/>
          <p:nvPr/>
        </p:nvSpPr>
        <p:spPr>
          <a:xfrm>
            <a:off x="141667" y="42167"/>
            <a:ext cx="1930337" cy="4542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사이트 정보구조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38A552-67FF-4C50-9FFB-82DA6B6A0FCA}"/>
              </a:ext>
            </a:extLst>
          </p:cNvPr>
          <p:cNvSpPr/>
          <p:nvPr/>
        </p:nvSpPr>
        <p:spPr>
          <a:xfrm>
            <a:off x="5280337" y="862884"/>
            <a:ext cx="1631325" cy="86862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/>
                </a:solidFill>
              </a:rPr>
              <a:t>메인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DFE4A86-D766-472F-8499-BC3EDF881FE1}"/>
              </a:ext>
            </a:extLst>
          </p:cNvPr>
          <p:cNvGrpSpPr/>
          <p:nvPr/>
        </p:nvGrpSpPr>
        <p:grpSpPr>
          <a:xfrm>
            <a:off x="2473815" y="2225896"/>
            <a:ext cx="7244369" cy="868627"/>
            <a:chOff x="2612263" y="2213018"/>
            <a:chExt cx="7244369" cy="868627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FB57FB2-430E-4F28-AF9B-2EE5404938C0}"/>
                </a:ext>
              </a:extLst>
            </p:cNvPr>
            <p:cNvSpPr/>
            <p:nvPr/>
          </p:nvSpPr>
          <p:spPr>
            <a:xfrm>
              <a:off x="2612263" y="2213018"/>
              <a:ext cx="1631325" cy="86862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>
                  <a:solidFill>
                    <a:schemeClr val="tx1"/>
                  </a:solidFill>
                </a:rPr>
                <a:t>영화 소개</a:t>
              </a:r>
              <a:endParaRPr lang="ko-KR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4772DE-E6E9-49CC-8992-C7BCE4DCC638}"/>
                </a:ext>
              </a:extLst>
            </p:cNvPr>
            <p:cNvSpPr/>
            <p:nvPr/>
          </p:nvSpPr>
          <p:spPr>
            <a:xfrm>
              <a:off x="7904410" y="2213018"/>
              <a:ext cx="1952222" cy="86862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>
                  <a:solidFill>
                    <a:schemeClr val="tx1"/>
                  </a:solidFill>
                </a:rPr>
                <a:t>지브리</a:t>
              </a:r>
              <a:r>
                <a:rPr lang="ko-KR" altLang="en-US" sz="2400" dirty="0">
                  <a:solidFill>
                    <a:schemeClr val="tx1"/>
                  </a:solidFill>
                </a:rPr>
                <a:t> 소개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8DAC891-2CE7-4780-89EC-6CA687ACB3CD}"/>
              </a:ext>
            </a:extLst>
          </p:cNvPr>
          <p:cNvSpPr/>
          <p:nvPr/>
        </p:nvSpPr>
        <p:spPr>
          <a:xfrm>
            <a:off x="3289477" y="3429000"/>
            <a:ext cx="1631325" cy="86862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>
                <a:solidFill>
                  <a:schemeClr val="tx1"/>
                </a:solidFill>
              </a:rPr>
              <a:t>줄거리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8627E60-AC42-4F4B-874D-7ED4BA037402}"/>
              </a:ext>
            </a:extLst>
          </p:cNvPr>
          <p:cNvSpPr/>
          <p:nvPr/>
        </p:nvSpPr>
        <p:spPr>
          <a:xfrm>
            <a:off x="3289477" y="4297627"/>
            <a:ext cx="1631325" cy="86862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/>
                </a:solidFill>
              </a:rPr>
              <a:t>예고편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F1BF4DB-BA68-4FB8-A4B5-EE03208F7661}"/>
              </a:ext>
            </a:extLst>
          </p:cNvPr>
          <p:cNvSpPr/>
          <p:nvPr/>
        </p:nvSpPr>
        <p:spPr>
          <a:xfrm>
            <a:off x="3289477" y="5166254"/>
            <a:ext cx="1631325" cy="86862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solidFill>
                  <a:schemeClr val="tx1"/>
                </a:solidFill>
              </a:rPr>
              <a:t>스틸컷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290F383-925B-4394-B8D2-774225A19AD0}"/>
              </a:ext>
            </a:extLst>
          </p:cNvPr>
          <p:cNvSpPr/>
          <p:nvPr/>
        </p:nvSpPr>
        <p:spPr>
          <a:xfrm>
            <a:off x="8747972" y="3429000"/>
            <a:ext cx="1631325" cy="86862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미야자키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하야오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3E71AC-4E05-4EC1-BE04-73BBF1B23611}"/>
              </a:ext>
            </a:extLst>
          </p:cNvPr>
          <p:cNvSpPr/>
          <p:nvPr/>
        </p:nvSpPr>
        <p:spPr>
          <a:xfrm>
            <a:off x="8747972" y="4297627"/>
            <a:ext cx="1631325" cy="86862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/>
                </a:solidFill>
              </a:rPr>
              <a:t>작품 목록</a:t>
            </a:r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D3A29BEB-3AF0-4F61-BA4B-723F8305AD8C}"/>
              </a:ext>
            </a:extLst>
          </p:cNvPr>
          <p:cNvCxnSpPr>
            <a:endCxn id="8" idx="1"/>
          </p:cNvCxnSpPr>
          <p:nvPr/>
        </p:nvCxnSpPr>
        <p:spPr>
          <a:xfrm rot="16200000" flipH="1">
            <a:off x="2670580" y="3244416"/>
            <a:ext cx="768791" cy="469004"/>
          </a:xfrm>
          <a:prstGeom prst="bentConnector2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AD5F7289-474F-44D1-877F-E7E5E654CBC4}"/>
              </a:ext>
            </a:extLst>
          </p:cNvPr>
          <p:cNvCxnSpPr>
            <a:endCxn id="9" idx="1"/>
          </p:cNvCxnSpPr>
          <p:nvPr/>
        </p:nvCxnSpPr>
        <p:spPr>
          <a:xfrm rot="16200000" flipH="1">
            <a:off x="2620662" y="4063125"/>
            <a:ext cx="868627" cy="469004"/>
          </a:xfrm>
          <a:prstGeom prst="bentConnector2">
            <a:avLst/>
          </a:prstGeom>
          <a:ln w="1905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5007919C-3710-46D9-823B-B70FF32A22D2}"/>
              </a:ext>
            </a:extLst>
          </p:cNvPr>
          <p:cNvCxnSpPr>
            <a:endCxn id="10" idx="1"/>
          </p:cNvCxnSpPr>
          <p:nvPr/>
        </p:nvCxnSpPr>
        <p:spPr>
          <a:xfrm rot="16200000" flipH="1">
            <a:off x="2620662" y="4931752"/>
            <a:ext cx="868627" cy="469004"/>
          </a:xfrm>
          <a:prstGeom prst="bentConnector2">
            <a:avLst/>
          </a:prstGeom>
          <a:ln w="1905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0F1A1FBA-B42C-41B3-891B-60E471091208}"/>
              </a:ext>
            </a:extLst>
          </p:cNvPr>
          <p:cNvCxnSpPr/>
          <p:nvPr/>
        </p:nvCxnSpPr>
        <p:spPr>
          <a:xfrm rot="16200000" flipH="1">
            <a:off x="8129075" y="3231408"/>
            <a:ext cx="768791" cy="469004"/>
          </a:xfrm>
          <a:prstGeom prst="bentConnector2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54B8033C-FF8E-47E8-8208-9EE3D4EF777F}"/>
              </a:ext>
            </a:extLst>
          </p:cNvPr>
          <p:cNvCxnSpPr/>
          <p:nvPr/>
        </p:nvCxnSpPr>
        <p:spPr>
          <a:xfrm rot="16200000" flipH="1">
            <a:off x="8079157" y="4050117"/>
            <a:ext cx="868627" cy="469004"/>
          </a:xfrm>
          <a:prstGeom prst="bentConnector2">
            <a:avLst/>
          </a:prstGeom>
          <a:ln w="1905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D89B8346-6E62-473D-9843-DF6D28B92F89}"/>
              </a:ext>
            </a:extLst>
          </p:cNvPr>
          <p:cNvCxnSpPr>
            <a:stCxn id="6" idx="0"/>
            <a:endCxn id="3" idx="2"/>
          </p:cNvCxnSpPr>
          <p:nvPr/>
        </p:nvCxnSpPr>
        <p:spPr>
          <a:xfrm rot="5400000" flipH="1" flipV="1">
            <a:off x="4445547" y="575443"/>
            <a:ext cx="494385" cy="2806522"/>
          </a:xfrm>
          <a:prstGeom prst="bentConnector3">
            <a:avLst/>
          </a:prstGeom>
          <a:ln w="1905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6892944F-EC02-4B61-B77D-859FB5DCD912}"/>
              </a:ext>
            </a:extLst>
          </p:cNvPr>
          <p:cNvCxnSpPr>
            <a:stCxn id="7" idx="0"/>
            <a:endCxn id="3" idx="2"/>
          </p:cNvCxnSpPr>
          <p:nvPr/>
        </p:nvCxnSpPr>
        <p:spPr>
          <a:xfrm rot="16200000" flipV="1">
            <a:off x="7171845" y="655667"/>
            <a:ext cx="494385" cy="2646073"/>
          </a:xfrm>
          <a:prstGeom prst="bentConnector3">
            <a:avLst/>
          </a:prstGeom>
          <a:ln w="1905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2752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9EF7330-819A-4847-9D53-998D39B7D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44C2C3-04E9-4D9B-8111-7B2D3C890AB5}"/>
              </a:ext>
            </a:extLst>
          </p:cNvPr>
          <p:cNvSpPr txBox="1"/>
          <p:nvPr/>
        </p:nvSpPr>
        <p:spPr>
          <a:xfrm>
            <a:off x="141667" y="42167"/>
            <a:ext cx="1963999" cy="4542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동작할 기능 정리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8AD93D-FAFD-4294-924B-78972E9B3F35}"/>
              </a:ext>
            </a:extLst>
          </p:cNvPr>
          <p:cNvSpPr txBox="1"/>
          <p:nvPr/>
        </p:nvSpPr>
        <p:spPr>
          <a:xfrm>
            <a:off x="940358" y="1649906"/>
            <a:ext cx="5545108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하고싶은 효과</a:t>
            </a:r>
            <a:endParaRPr lang="en-US" altLang="ko-KR" sz="2400" b="1" dirty="0"/>
          </a:p>
          <a:p>
            <a:endParaRPr lang="en-US" altLang="ko-KR" dirty="0"/>
          </a:p>
          <a:p>
            <a:r>
              <a:rPr lang="ko-KR" altLang="en-US" strike="sngStrike" dirty="0"/>
              <a:t>마우스 따라 </a:t>
            </a:r>
            <a:r>
              <a:rPr lang="ko-KR" altLang="en-US" strike="sngStrike" dirty="0" err="1"/>
              <a:t>레이어링된</a:t>
            </a:r>
            <a:r>
              <a:rPr lang="ko-KR" altLang="en-US" strike="sngStrike" dirty="0"/>
              <a:t> 이미지 위치 변경</a:t>
            </a:r>
            <a:r>
              <a:rPr lang="en-US" altLang="ko-KR" strike="sngStrike" dirty="0"/>
              <a:t>.(3D </a:t>
            </a:r>
            <a:r>
              <a:rPr lang="ko-KR" altLang="en-US" strike="sngStrike" dirty="0"/>
              <a:t>효과</a:t>
            </a:r>
            <a:r>
              <a:rPr lang="en-US" altLang="ko-KR" strike="sngStrike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스크롤 따라 이미지 로딩과 배치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strike="sngStrike" dirty="0"/>
              <a:t>페이지 넘어갈 때 애니메이션</a:t>
            </a:r>
            <a:endParaRPr lang="en-US" altLang="ko-KR" strike="sngStrike" dirty="0"/>
          </a:p>
          <a:p>
            <a:endParaRPr lang="en-US" altLang="ko-KR" dirty="0"/>
          </a:p>
          <a:p>
            <a:r>
              <a:rPr lang="en-US" altLang="ko-KR" strike="sngStrike" dirty="0"/>
              <a:t>3D </a:t>
            </a:r>
            <a:r>
              <a:rPr lang="ko-KR" altLang="en-US" strike="sngStrike" dirty="0"/>
              <a:t>버튼</a:t>
            </a:r>
            <a:endParaRPr lang="en-US" altLang="ko-KR" strike="sngStrike" dirty="0"/>
          </a:p>
          <a:p>
            <a:endParaRPr lang="en-US" altLang="ko-KR" dirty="0"/>
          </a:p>
          <a:p>
            <a:r>
              <a:rPr lang="ko-KR" altLang="en-US" strike="sngStrike" dirty="0"/>
              <a:t>마우스</a:t>
            </a:r>
            <a:r>
              <a:rPr lang="en-US" altLang="ko-KR" strike="sngStrike" dirty="0"/>
              <a:t> </a:t>
            </a:r>
            <a:r>
              <a:rPr lang="ko-KR" altLang="en-US" strike="sngStrike" dirty="0"/>
              <a:t>클릭 이펙트</a:t>
            </a:r>
            <a:endParaRPr lang="en-US" altLang="ko-KR" strike="sngStrik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5A8530-B45E-4482-A71F-88B7BB6E6190}"/>
              </a:ext>
            </a:extLst>
          </p:cNvPr>
          <p:cNvSpPr txBox="1"/>
          <p:nvPr/>
        </p:nvSpPr>
        <p:spPr>
          <a:xfrm>
            <a:off x="8136924" y="2296237"/>
            <a:ext cx="296908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제이쿼리</a:t>
            </a:r>
            <a:r>
              <a:rPr lang="ko-KR" altLang="en-US" dirty="0"/>
              <a:t> 스크립트 충돌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이벤트 스크립트 씹힘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풀스크린 스크립트 충돌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버튼이 들어갈 일이 없었다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귀여운 </a:t>
            </a:r>
            <a:r>
              <a:rPr lang="ko-KR" altLang="en-US" dirty="0" err="1"/>
              <a:t>쿠로스케로</a:t>
            </a:r>
            <a:r>
              <a:rPr lang="ko-KR" altLang="en-US" dirty="0"/>
              <a:t> 대체</a:t>
            </a:r>
            <a:endParaRPr lang="en-US" altLang="ko-KR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31244195-337B-4D51-B027-68547DFE6ED9}"/>
              </a:ext>
            </a:extLst>
          </p:cNvPr>
          <p:cNvCxnSpPr/>
          <p:nvPr/>
        </p:nvCxnSpPr>
        <p:spPr>
          <a:xfrm>
            <a:off x="6485466" y="2455333"/>
            <a:ext cx="155888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BCE34140-C1DD-4B04-99B4-DAA653477F1B}"/>
              </a:ext>
            </a:extLst>
          </p:cNvPr>
          <p:cNvCxnSpPr>
            <a:cxnSpLocks/>
          </p:cNvCxnSpPr>
          <p:nvPr/>
        </p:nvCxnSpPr>
        <p:spPr>
          <a:xfrm>
            <a:off x="4521199" y="2997199"/>
            <a:ext cx="352315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EF0FA839-0C4C-402B-A83A-314C169F1528}"/>
              </a:ext>
            </a:extLst>
          </p:cNvPr>
          <p:cNvCxnSpPr>
            <a:cxnSpLocks/>
          </p:cNvCxnSpPr>
          <p:nvPr/>
        </p:nvCxnSpPr>
        <p:spPr>
          <a:xfrm>
            <a:off x="4521199" y="3588898"/>
            <a:ext cx="352315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AA5424FA-1AF4-4037-845A-3EDBD1655BB2}"/>
              </a:ext>
            </a:extLst>
          </p:cNvPr>
          <p:cNvCxnSpPr>
            <a:cxnSpLocks/>
          </p:cNvCxnSpPr>
          <p:nvPr/>
        </p:nvCxnSpPr>
        <p:spPr>
          <a:xfrm>
            <a:off x="2116666" y="4148667"/>
            <a:ext cx="592768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13DFAC0E-51DD-4232-8E89-B5C97F00131D}"/>
              </a:ext>
            </a:extLst>
          </p:cNvPr>
          <p:cNvCxnSpPr>
            <a:cxnSpLocks/>
          </p:cNvCxnSpPr>
          <p:nvPr/>
        </p:nvCxnSpPr>
        <p:spPr>
          <a:xfrm>
            <a:off x="3234266" y="4707466"/>
            <a:ext cx="481008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614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9EF7330-819A-4847-9D53-998D39B7D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44C2C3-04E9-4D9B-8111-7B2D3C890AB5}"/>
              </a:ext>
            </a:extLst>
          </p:cNvPr>
          <p:cNvSpPr txBox="1"/>
          <p:nvPr/>
        </p:nvSpPr>
        <p:spPr>
          <a:xfrm>
            <a:off x="141667" y="42167"/>
            <a:ext cx="1963999" cy="4542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동작할 기능 정리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5A8530-B45E-4482-A71F-88B7BB6E6190}"/>
              </a:ext>
            </a:extLst>
          </p:cNvPr>
          <p:cNvSpPr txBox="1"/>
          <p:nvPr/>
        </p:nvSpPr>
        <p:spPr>
          <a:xfrm>
            <a:off x="1278924" y="2296237"/>
            <a:ext cx="2938625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메인 페이지 동영상 배경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자연스러운 메뉴 오픈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이미지</a:t>
            </a:r>
            <a:r>
              <a:rPr lang="en-US" altLang="ko-KR" dirty="0"/>
              <a:t>, </a:t>
            </a:r>
            <a:r>
              <a:rPr lang="ko-KR" altLang="en-US" dirty="0"/>
              <a:t>텍스트 애니메이션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맨 위로 이동 버튼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마우스 </a:t>
            </a:r>
            <a:r>
              <a:rPr lang="ko-KR" altLang="en-US" dirty="0" err="1"/>
              <a:t>팔로우</a:t>
            </a:r>
            <a:r>
              <a:rPr lang="ko-KR" altLang="en-US" dirty="0"/>
              <a:t> 이미지</a:t>
            </a:r>
            <a:endParaRPr lang="en-US" altLang="ko-KR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0854C29-C229-4F49-8CF0-77A82C01E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3429000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3952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501</TotalTime>
  <Words>255</Words>
  <Application>Microsoft Office PowerPoint</Application>
  <PresentationFormat>와이드스크린</PresentationFormat>
  <Paragraphs>95</Paragraphs>
  <Slides>12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Adobe 고딕 Std B</vt:lpstr>
      <vt:lpstr>Arial Unicode MS</vt:lpstr>
      <vt:lpstr>inherit</vt:lpstr>
      <vt:lpstr>맑은 고딕</vt:lpstr>
      <vt:lpstr>Adobe Caslon Pro</vt:lpstr>
      <vt:lpstr>Arial</vt:lpstr>
      <vt:lpstr>Helvetica</vt:lpstr>
      <vt:lpstr>Office 테마</vt:lpstr>
      <vt:lpstr>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오채명</dc:creator>
  <cp:lastModifiedBy>오채명</cp:lastModifiedBy>
  <cp:revision>34</cp:revision>
  <dcterms:created xsi:type="dcterms:W3CDTF">2019-05-14T15:15:52Z</dcterms:created>
  <dcterms:modified xsi:type="dcterms:W3CDTF">2019-06-19T11:51:07Z</dcterms:modified>
</cp:coreProperties>
</file>